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661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bial Plateau — Schatzk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Split with de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Pure depressio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Medial plateau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Bicondylar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a:t>
            </a:r>
            <a:br/>
            <a:r>
              <a:rPr lang="en-US" strike="noStrike" sz="1400" spc="0" u="none" cap="none">
                <a:solidFill>
                  <a:srgbClr val="1E293B">
                    <a:alpha val="100000"/>
                  </a:srgbClr>
                </a:solidFill>
                <a:latin typeface="Calibri"/>
              </a:rPr>
              <a:t><![CDATA[Metaphyseal-diaphyseal dissoci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kne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joint ef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ricted kne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injury, meniscal tears, and ligament injuries frequently accompany tibial plateau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knee radiograp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fracture character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ligament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s are particularly useful for evaluating depression fractures and plann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Treatment]]></a:t>
            </a:r>
            <a:br/>
            <a:br/>
            <a:br/>
            <a:r>
              <a:rPr lang="en-US" strike="noStrike" sz="1400" spc="0" u="none" cap="none">
                <a:solidFill>
                  <a:srgbClr val="1E293B">
                    <a:alpha val="100000"/>
                  </a:srgbClr>
                </a:solidFill>
                <a:latin typeface="Calibri"/>
              </a:rPr>
              <a:t><![CDATA[Restore joint congru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ntain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 early kne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treatment]]></a:t>
            </a:r>
            <a:br/>
            <a:r>
              <a:rPr lang="en-US" strike="noStrike" sz="1400" spc="0" u="none" cap="none">
                <a:solidFill>
                  <a:srgbClr val="1E293B">
                    <a:alpha val="100000"/>
                  </a:srgbClr>
                </a:solidFill>
                <a:latin typeface="Calibri"/>
              </a:rPr>
              <a:t><![CDATA[Minimal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plating]]></a:t>
            </a:r>
            <a:br/>
            <a:r>
              <a:rPr lang="en-US" strike="noStrike" sz="1400" spc="0" u="none" cap="none">
                <a:solidFill>
                  <a:srgbClr val="1E293B">
                    <a:alpha val="100000"/>
                  </a:srgbClr>
                </a:solidFill>
                <a:latin typeface="Calibri"/>
              </a:rPr>
              <a:t><![CDATA[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tissu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ateral plateau fractures are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classification wide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essential for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 is anatomical restoration of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ibial Plateau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bial Plateau — Schatzk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lateral split, II split+depression, III depression, IV medial, V bicondylar, VI dissociation. Surgical principle: elevate, graft, raft screws, plate. Complications: compartment syndrome,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ibial plateau fractures involve the proximal articular surface of the tibia and represent approximately 1% of all fractures and about 8% of fractures in the elderly population. These fractures are clinically significant because they involve the weight-bearing surface of the knee joint and may lead to instability, malalignment, and post-traumatic arthritis if not properly tre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plateau fractures typically occur following axial loading forces applied to the knee joint. In younger individuals, these injuries are usually caused by high-energy trauma such as road traffic accidents or falls from height. In elderly patients with osteoporotic bone, low-energy falls may produce similar fractur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diagnosis, classification, and management are essential for restoring joint congruity and preventing long-term functional impairment. The Schatzker classification system is the most widely used method for categorizing tibial plateau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tibial plateau forms the proximal articular surface of the tibia and articulates with the femoral condyles to form the knee joint. It consists of medial and lateral condyles separated by the intercondylar emin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tibial plateau – larger and strong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tibial plateau – thinner and more prone to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condylar eminence – attachment of cruciate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isci attached to plateau marg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ateral plateau is more frequently injured because it is structurally weaker and more exposed to valgus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The knee joint transmits large axial loads during weight bearing. When excessive force is applied, the femoral condyles may drive into the tibial plateau, producing fracture patterns that depend on the direction and magnitude of the fo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forces commonly produce lateral plateau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forces may produce medial plateau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compression causes depressio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may produce bicondy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epresents about 1%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men under 50 due to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elderly women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plateau fractures are the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ulation]]></a:t>
            </a:r>
            <a:br/>
            <a:r>
              <a:rPr lang="en-US" strike="noStrike" sz="1400" spc="0" u="none" cap="none">
                <a:solidFill>
                  <a:srgbClr val="1E293B">
                    <a:alpha val="100000"/>
                  </a:srgbClr>
                </a:solidFill>
                <a:latin typeface="Calibri"/>
              </a:rPr>
              <a:t><![CDATA[Common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 in elderly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compression combined with valgus or varus forces typically produces characteristic fracture patterns of the tibial plateau.]]></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Classification]]></a:t>
            </a:r>
            <a:br/>
            <a:br/>
            <a:br/>
            <a:r>
              <a:rPr lang="en-US" strike="noStrike" sz="1400" spc="0" u="none" cap="none">
                <a:solidFill>
                  <a:srgbClr val="1E293B">
                    <a:alpha val="100000"/>
                  </a:srgbClr>
                </a:solidFill>
                <a:latin typeface="Calibri"/>
              </a:rPr>
              <a:t><![CDATA[The Schatzker classification divides tibial plateau fractures into six types based on fracture morp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Lateral plateau split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2026-07-28T14:44:55Z</dcterms:created>
  <dcterms:modified xsi:type="dcterms:W3CDTF">2026-07-28T14:44:55Z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